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12192000" cy="6858000"/>
  <p:notesSz cx="6670675" cy="9777413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IBM Plex Sans" panose="020B0503050203000203" pitchFamily="34" charset="0"/>
      <p:regular r:id="rId9"/>
      <p:bold r:id="rId10"/>
      <p:italic r:id="rId11"/>
      <p:boldItalic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B1D4"/>
    <a:srgbClr val="00749B"/>
    <a:srgbClr val="5BD4EF"/>
    <a:srgbClr val="013C64"/>
    <a:srgbClr val="F97304"/>
    <a:srgbClr val="00083A"/>
    <a:srgbClr val="D9F0FF"/>
    <a:srgbClr val="98D5FE"/>
    <a:srgbClr val="D1F3FF"/>
    <a:srgbClr val="D343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7EB4C-0C87-DA3B-6280-E423FD5DC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67C404-C9DB-F1F6-A7B5-821F2BE74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168597-D01C-0049-5044-F84833194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B27F-24EE-4C7E-91CA-546AC164EA8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1B10E2-BD81-EA1C-3F03-94991345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8623B9-0FBF-BFD2-50B2-DDAA030C9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32E0-49D9-4E26-BC30-86804D321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98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26BE9-A68B-8C49-FE12-CE3CA356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DE0B1B-1CAA-FD03-DDDE-C9F1105C5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80E66-F0BE-2079-2768-1B9833487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B27F-24EE-4C7E-91CA-546AC164EA8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07148-0C41-12A4-6FD1-023A4B7B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B6DA41-1FB3-63BD-60C6-8121D41E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32E0-49D9-4E26-BC30-86804D321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21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EAB9B6B-D0CA-9688-D7F6-A03FAC8065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47E836-7939-F3D7-BF71-D23CFDEDC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FFFDC9-E5BB-3C6D-6982-D4C6B321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B27F-24EE-4C7E-91CA-546AC164EA8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099862-FB45-F3A8-482E-AF97C474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D64B00-9845-AC56-C9D2-93D667F5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32E0-49D9-4E26-BC30-86804D321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9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77676-B5A9-99B9-5C8B-FFA9F23F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A0CE3-AD09-2411-BE97-1C3D86B89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3C9A76-0359-29BF-6CF0-C24DA0F25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B27F-24EE-4C7E-91CA-546AC164EA8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3588F-DEA2-8A6E-304A-FF4EBBB1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9EF59E-2AB8-5AA5-5EC9-3DBB99DA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32E0-49D9-4E26-BC30-86804D321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42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5F3C6-2964-48A9-2CCC-B20961C35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CA5F59-38E2-4628-ACAA-AE0181C18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0579F9-707F-70D4-E1D5-64B993C02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B27F-24EE-4C7E-91CA-546AC164EA8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C2B343-BBAB-C8C7-7C2D-BB6956EE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01A4D0-3AA4-9420-1CBF-9448118A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32E0-49D9-4E26-BC30-86804D321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3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AE88C-ADFD-8D90-4331-0136A993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733AE9-CBB3-2679-C476-C58F2AFA1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7A9231-A21C-DB1A-EF38-78F0B3702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545F7F-8F9F-1F06-2395-BB8980E9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B27F-24EE-4C7E-91CA-546AC164EA8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917FAD-5ECF-ED57-F4D2-FF3FA6E5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9E0990-DF1D-4F1B-49E0-EC437BE9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32E0-49D9-4E26-BC30-86804D321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00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199C9-14FB-75B1-92E7-34BB9D63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0B3B4C-C674-4FC9-FB4D-9CAB9386A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64D78B-0888-292D-F714-DA1533858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BAC746-8849-C11A-EB92-0A90AB338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F1B5E1-3C18-2D61-EA91-23DB8FE3B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8F4FAA-C61C-55D8-772A-18BD5A6D5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B27F-24EE-4C7E-91CA-546AC164EA8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9569F0-A571-DE08-53E1-DBF5EB671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410FED-0445-4C80-C8AC-08E56D18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32E0-49D9-4E26-BC30-86804D321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3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8CC2C-BBDF-0D4E-2114-593E8645C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B2413E-F55B-8EA2-1814-AF7E3A85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B27F-24EE-4C7E-91CA-546AC164EA8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8399BF-08EE-7C29-7D71-6F15069FA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055573-CE9C-09DB-67CD-F97573128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32E0-49D9-4E26-BC30-86804D321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6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222110-B25E-0F8E-DE06-2B198A937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B27F-24EE-4C7E-91CA-546AC164EA8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3F0000-190C-7C27-6438-CCC5B286A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6ED7F2-7451-FD7F-53E7-8352BE94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32E0-49D9-4E26-BC30-86804D321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49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467ED-1D5D-132E-1BD9-D305F3147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1DEE49-5741-D711-C019-D699A78EC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14C51C-4517-789A-B3D3-F1EAD2CAE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7DC383-8737-61A0-B0D5-C9AB5989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B27F-24EE-4C7E-91CA-546AC164EA8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EFB88D-AE6A-7120-E301-1D5A594E0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1A6499-8C3D-2137-F1E1-63877280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32E0-49D9-4E26-BC30-86804D321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1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749E4-EC63-F7FC-7095-637C2E1EB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93DB12B-5BAE-BAFD-E924-BACF1686C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8C2750-BBD6-B1CB-FEF3-A29E97FFC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6CEEE2-F62D-6CBD-FA1E-01A8386C2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B27F-24EE-4C7E-91CA-546AC164EA8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1525C8-40ED-64DC-30A1-FF3B08D2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616A87-BCE8-0B5F-07F9-196C0A399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32E0-49D9-4E26-BC30-86804D321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97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9AB37-2DF5-717A-B5B3-129E046E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0ACB69-ABC1-3C55-5757-97361AE8B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B0FA3E-1ACE-10DD-2CDA-CD08EDE04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BB27F-24EE-4C7E-91CA-546AC164EA8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798141-9AE7-1B80-6A24-A97896318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5AB070-891C-077A-1111-5279751B2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C32E0-49D9-4E26-BC30-86804D321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76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C0E03CF-B8A8-4602-93BC-FC30AC382806}"/>
              </a:ext>
            </a:extLst>
          </p:cNvPr>
          <p:cNvSpPr/>
          <p:nvPr/>
        </p:nvSpPr>
        <p:spPr>
          <a:xfrm>
            <a:off x="-18693" y="0"/>
            <a:ext cx="260233" cy="1234910"/>
          </a:xfrm>
          <a:prstGeom prst="rect">
            <a:avLst/>
          </a:prstGeom>
          <a:solidFill>
            <a:srgbClr val="007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7B5F68-F31C-4A0E-9BCA-3EACD7103BF2}"/>
              </a:ext>
            </a:extLst>
          </p:cNvPr>
          <p:cNvSpPr txBox="1"/>
          <p:nvPr/>
        </p:nvSpPr>
        <p:spPr>
          <a:xfrm flipH="1">
            <a:off x="445859" y="1688771"/>
            <a:ext cx="10896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i="0" dirty="0">
                <a:solidFill>
                  <a:srgbClr val="1D2435"/>
                </a:solidFill>
                <a:effectLst/>
                <a:latin typeface="IBM Plex Sans" panose="020B0503050203000203" pitchFamily="34" charset="0"/>
              </a:rPr>
              <a:t>Краткое описание фонда / инвестиционной компании</a:t>
            </a:r>
            <a:endParaRPr lang="en-US" sz="1600" i="0" dirty="0">
              <a:solidFill>
                <a:srgbClr val="1D2435"/>
              </a:solidFill>
              <a:effectLst/>
              <a:latin typeface="IBM Plex Sans" panose="020B0503050203000203" pitchFamily="34" charset="0"/>
            </a:endParaRPr>
          </a:p>
          <a:p>
            <a:pPr algn="l"/>
            <a:endParaRPr lang="en-US" sz="1600" b="0" i="0" dirty="0">
              <a:solidFill>
                <a:srgbClr val="1D2435"/>
              </a:solidFill>
              <a:effectLst/>
              <a:latin typeface="IBM Plex Sans" panose="020B0503050203000203" pitchFamily="34" charset="0"/>
            </a:endParaRPr>
          </a:p>
          <a:p>
            <a:pPr algn="l"/>
            <a:r>
              <a:rPr lang="ru-RU" sz="1600" b="0" i="0" dirty="0">
                <a:solidFill>
                  <a:srgbClr val="1D2435"/>
                </a:solidFill>
                <a:effectLst/>
                <a:latin typeface="IBM Plex Sans" panose="020B0503050203000203" pitchFamily="34" charset="0"/>
              </a:rPr>
              <a:t>Раунды инвестирования:</a:t>
            </a:r>
            <a:endParaRPr lang="en-US" sz="1600" b="0" i="0" dirty="0">
              <a:solidFill>
                <a:srgbClr val="1D2435"/>
              </a:solidFill>
              <a:effectLst/>
              <a:latin typeface="IBM Plex Sans" panose="020B0503050203000203" pitchFamily="34" charset="0"/>
            </a:endParaRPr>
          </a:p>
          <a:p>
            <a:pPr algn="l"/>
            <a:endParaRPr lang="en-US" sz="1600" b="0" i="0" dirty="0">
              <a:solidFill>
                <a:srgbClr val="1D2435"/>
              </a:solidFill>
              <a:effectLst/>
              <a:latin typeface="IBM Plex Sans" panose="020B0503050203000203" pitchFamily="34" charset="0"/>
            </a:endParaRPr>
          </a:p>
          <a:p>
            <a:pPr algn="l"/>
            <a:r>
              <a:rPr lang="ru-RU" sz="1600" b="0" i="0" dirty="0">
                <a:solidFill>
                  <a:srgbClr val="1D2435"/>
                </a:solidFill>
                <a:effectLst/>
                <a:latin typeface="IBM Plex Sans" panose="020B0503050203000203" pitchFamily="34" charset="0"/>
              </a:rPr>
              <a:t>Сумма инвестиций (для разных стадий):</a:t>
            </a:r>
            <a:endParaRPr lang="en-US" sz="1600" b="0" i="0" dirty="0">
              <a:solidFill>
                <a:srgbClr val="1D2435"/>
              </a:solidFill>
              <a:effectLst/>
              <a:latin typeface="IBM Plex Sans" panose="020B0503050203000203" pitchFamily="34" charset="0"/>
            </a:endParaRPr>
          </a:p>
          <a:p>
            <a:pPr algn="l"/>
            <a:endParaRPr lang="ru-RU" sz="1600" b="1" i="0" dirty="0">
              <a:solidFill>
                <a:srgbClr val="1D2435"/>
              </a:solidFill>
              <a:effectLst/>
              <a:latin typeface="IBM Plex Sans" panose="020B0503050203000203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E2244E8-3E65-4E62-84AE-8C1E25B97355}"/>
              </a:ext>
            </a:extLst>
          </p:cNvPr>
          <p:cNvCxnSpPr>
            <a:cxnSpLocks/>
          </p:cNvCxnSpPr>
          <p:nvPr/>
        </p:nvCxnSpPr>
        <p:spPr>
          <a:xfrm>
            <a:off x="347798" y="1688771"/>
            <a:ext cx="0" cy="871255"/>
          </a:xfrm>
          <a:prstGeom prst="line">
            <a:avLst/>
          </a:prstGeom>
          <a:ln w="28575">
            <a:solidFill>
              <a:srgbClr val="007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88E0541-7841-44AE-B60A-F2B26DF3C062}"/>
              </a:ext>
            </a:extLst>
          </p:cNvPr>
          <p:cNvSpPr txBox="1"/>
          <p:nvPr/>
        </p:nvSpPr>
        <p:spPr>
          <a:xfrm flipH="1">
            <a:off x="439578" y="3481734"/>
            <a:ext cx="34015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1D2435"/>
                </a:solidFill>
                <a:effectLst/>
                <a:latin typeface="IBM Plex Sans" panose="020B0503050203000203" pitchFamily="34" charset="0"/>
              </a:rPr>
              <a:t>Инвестиционный фокус:</a:t>
            </a:r>
          </a:p>
          <a:p>
            <a:endParaRPr lang="ru-RU" sz="600" b="0" i="0" cap="all" dirty="0">
              <a:solidFill>
                <a:srgbClr val="1D2435"/>
              </a:solidFill>
              <a:effectLst/>
              <a:latin typeface="IBM Plex Sans" panose="020B0503050203000203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600" b="0" i="0" dirty="0">
                <a:solidFill>
                  <a:srgbClr val="1D2435"/>
                </a:solidFill>
                <a:effectLst/>
                <a:latin typeface="IBM Plex Sans" panose="020B0503050203000203" pitchFamily="34" charset="0"/>
              </a:rPr>
              <a:t>Корпоративное ПО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600" b="0" i="0" dirty="0">
                <a:solidFill>
                  <a:srgbClr val="1D2435"/>
                </a:solidFill>
                <a:effectLst/>
                <a:latin typeface="IBM Plex Sans" panose="020B0503050203000203" pitchFamily="34" charset="0"/>
              </a:rPr>
              <a:t>Цифровая медицина</a:t>
            </a:r>
            <a:endParaRPr lang="en-US" sz="1600" b="0" i="0" dirty="0">
              <a:solidFill>
                <a:srgbClr val="1D2435"/>
              </a:solidFill>
              <a:effectLst/>
              <a:latin typeface="IBM Plex Sans" panose="020B0503050203000203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600" b="0" i="0" dirty="0">
                <a:solidFill>
                  <a:srgbClr val="1D2435"/>
                </a:solidFill>
                <a:effectLst/>
                <a:latin typeface="IBM Plex Sans" panose="020B0503050203000203" pitchFamily="34" charset="0"/>
              </a:rPr>
              <a:t>Индустриальные инновации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600" b="0" i="0" dirty="0">
                <a:solidFill>
                  <a:srgbClr val="1D2435"/>
                </a:solidFill>
                <a:effectLst/>
                <a:latin typeface="IBM Plex Sans" panose="020B0503050203000203" pitchFamily="34" charset="0"/>
              </a:rPr>
              <a:t>Микроэлектроника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D2435"/>
                </a:solidFill>
                <a:latin typeface="IBM Plex Sans" panose="020B0503050203000203" pitchFamily="34" charset="0"/>
              </a:rPr>
              <a:t>Транспорт и логистика</a:t>
            </a:r>
            <a:endParaRPr lang="ru-RU" sz="1600" b="0" i="0" dirty="0">
              <a:solidFill>
                <a:srgbClr val="1D2435"/>
              </a:solidFill>
              <a:effectLst/>
              <a:latin typeface="IBM Plex Sans" panose="020B0503050203000203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b="0" i="0" dirty="0">
                <a:solidFill>
                  <a:srgbClr val="1D2435"/>
                </a:solidFill>
                <a:effectLst/>
                <a:latin typeface="IBM Plex Sans" panose="020B0503050203000203" pitchFamily="34" charset="0"/>
              </a:rPr>
              <a:t>Data science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b="0" i="0" dirty="0">
                <a:solidFill>
                  <a:srgbClr val="1D2435"/>
                </a:solidFill>
                <a:effectLst/>
                <a:latin typeface="IBM Plex Sans" panose="020B0503050203000203" pitchFamily="34" charset="0"/>
              </a:rPr>
              <a:t>Clean tech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b="0" i="0" dirty="0">
                <a:solidFill>
                  <a:srgbClr val="1D2435"/>
                </a:solidFill>
                <a:effectLst/>
                <a:latin typeface="IBM Plex Sans" panose="020B0503050203000203" pitchFamily="34" charset="0"/>
              </a:rPr>
              <a:t>Digital goods</a:t>
            </a:r>
            <a:endParaRPr lang="ru-RU" sz="1600" b="0" i="0" dirty="0">
              <a:solidFill>
                <a:srgbClr val="1D2435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C8D6BA-EE82-BBF4-C612-C05230955065}"/>
              </a:ext>
            </a:extLst>
          </p:cNvPr>
          <p:cNvSpPr txBox="1"/>
          <p:nvPr/>
        </p:nvSpPr>
        <p:spPr>
          <a:xfrm flipH="1">
            <a:off x="4960186" y="474931"/>
            <a:ext cx="5270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dirty="0">
                <a:solidFill>
                  <a:srgbClr val="1D2435"/>
                </a:solidFill>
                <a:effectLst/>
                <a:latin typeface="IBM Plex Sans" panose="020B0503050203000203" pitchFamily="34" charset="0"/>
              </a:rPr>
              <a:t>Наименование фонда/компании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C066A5-AD09-E937-383F-C8A4E15D7C50}"/>
              </a:ext>
            </a:extLst>
          </p:cNvPr>
          <p:cNvSpPr txBox="1"/>
          <p:nvPr/>
        </p:nvSpPr>
        <p:spPr>
          <a:xfrm flipH="1">
            <a:off x="4649933" y="3508228"/>
            <a:ext cx="5580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D2435"/>
                </a:solidFill>
                <a:latin typeface="IBM Plex Sans" panose="020B0503050203000203" pitchFamily="34" charset="0"/>
              </a:rPr>
              <a:t>П</a:t>
            </a:r>
            <a:r>
              <a:rPr lang="ru-RU" sz="1600" b="1" i="0" dirty="0">
                <a:solidFill>
                  <a:srgbClr val="1D2435"/>
                </a:solidFill>
                <a:effectLst/>
                <a:latin typeface="IBM Plex Sans" panose="020B0503050203000203" pitchFamily="34" charset="0"/>
              </a:rPr>
              <a:t>ортфельные компании</a:t>
            </a:r>
            <a:r>
              <a:rPr lang="ru-RU" sz="1600" b="1" dirty="0">
                <a:solidFill>
                  <a:srgbClr val="1D2435"/>
                </a:solidFill>
                <a:latin typeface="IBM Plex Sans" panose="020B0503050203000203" pitchFamily="34" charset="0"/>
              </a:rPr>
              <a:t>:</a:t>
            </a:r>
            <a:endParaRPr lang="en-US" sz="1600" b="1" i="0" dirty="0">
              <a:solidFill>
                <a:srgbClr val="1D2435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E1616F-CB49-CE82-DF85-98C72724CF24}"/>
              </a:ext>
            </a:extLst>
          </p:cNvPr>
          <p:cNvSpPr txBox="1"/>
          <p:nvPr/>
        </p:nvSpPr>
        <p:spPr>
          <a:xfrm flipH="1">
            <a:off x="439578" y="6105694"/>
            <a:ext cx="2736954" cy="342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</a:t>
            </a:r>
            <a:r>
              <a:rPr lang="ru-RU" sz="1600" kern="100" dirty="0"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kern="100" dirty="0">
              <a:effectLst/>
              <a:latin typeface="IBM Plex Sans" panose="020B050305020300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FD7633-479B-9141-03E4-35B34BA1BC7F}"/>
              </a:ext>
            </a:extLst>
          </p:cNvPr>
          <p:cNvSpPr txBox="1"/>
          <p:nvPr/>
        </p:nvSpPr>
        <p:spPr>
          <a:xfrm flipH="1">
            <a:off x="735397" y="427054"/>
            <a:ext cx="1033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solidFill>
                  <a:srgbClr val="1D2435"/>
                </a:solidFill>
                <a:latin typeface="IBM Plex Sans" panose="020B0503050203000203" pitchFamily="34" charset="0"/>
              </a:rPr>
              <a:t>ЛОГО</a:t>
            </a:r>
            <a:endParaRPr lang="ru-RU" sz="2400" b="1" i="0" dirty="0">
              <a:solidFill>
                <a:srgbClr val="1D2435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0EFDD7-C4B6-ABBA-6BB3-085E299CA658}"/>
              </a:ext>
            </a:extLst>
          </p:cNvPr>
          <p:cNvSpPr txBox="1"/>
          <p:nvPr/>
        </p:nvSpPr>
        <p:spPr>
          <a:xfrm flipH="1">
            <a:off x="5640952" y="4058483"/>
            <a:ext cx="1033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solidFill>
                  <a:srgbClr val="1D2435"/>
                </a:solidFill>
                <a:latin typeface="IBM Plex Sans" panose="020B0503050203000203" pitchFamily="34" charset="0"/>
              </a:rPr>
              <a:t>ЛОГО</a:t>
            </a:r>
            <a:endParaRPr lang="ru-RU" sz="2400" b="1" i="0" dirty="0">
              <a:solidFill>
                <a:srgbClr val="1D2435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A77CA7-DF21-9375-C6C3-D724903DECF4}"/>
              </a:ext>
            </a:extLst>
          </p:cNvPr>
          <p:cNvSpPr txBox="1"/>
          <p:nvPr/>
        </p:nvSpPr>
        <p:spPr>
          <a:xfrm flipH="1">
            <a:off x="6923921" y="4096579"/>
            <a:ext cx="1033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solidFill>
                  <a:srgbClr val="1D2435"/>
                </a:solidFill>
                <a:latin typeface="IBM Plex Sans" panose="020B0503050203000203" pitchFamily="34" charset="0"/>
              </a:rPr>
              <a:t>ЛОГО</a:t>
            </a:r>
            <a:endParaRPr lang="ru-RU" sz="2400" b="1" i="0" dirty="0">
              <a:solidFill>
                <a:srgbClr val="1D2435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789674-1FB3-1CEF-4C71-1BE167EA8BE1}"/>
              </a:ext>
            </a:extLst>
          </p:cNvPr>
          <p:cNvSpPr txBox="1"/>
          <p:nvPr/>
        </p:nvSpPr>
        <p:spPr>
          <a:xfrm flipH="1">
            <a:off x="8350902" y="4058482"/>
            <a:ext cx="1033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solidFill>
                  <a:srgbClr val="1D2435"/>
                </a:solidFill>
                <a:latin typeface="IBM Plex Sans" panose="020B0503050203000203" pitchFamily="34" charset="0"/>
              </a:rPr>
              <a:t>ЛОГО</a:t>
            </a:r>
            <a:endParaRPr lang="ru-RU" sz="2400" b="1" i="0" dirty="0">
              <a:solidFill>
                <a:srgbClr val="1D2435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34F5A4-822F-5208-F381-20F758753CE0}"/>
              </a:ext>
            </a:extLst>
          </p:cNvPr>
          <p:cNvSpPr txBox="1"/>
          <p:nvPr/>
        </p:nvSpPr>
        <p:spPr>
          <a:xfrm flipH="1">
            <a:off x="5640952" y="4814503"/>
            <a:ext cx="1033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solidFill>
                  <a:srgbClr val="1D2435"/>
                </a:solidFill>
                <a:latin typeface="IBM Plex Sans" panose="020B0503050203000203" pitchFamily="34" charset="0"/>
              </a:rPr>
              <a:t>ЛОГО</a:t>
            </a:r>
            <a:endParaRPr lang="ru-RU" sz="2400" b="1" i="0" dirty="0">
              <a:solidFill>
                <a:srgbClr val="1D2435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D73CB2-37D1-C182-605B-DF66EFD6C075}"/>
              </a:ext>
            </a:extLst>
          </p:cNvPr>
          <p:cNvSpPr txBox="1"/>
          <p:nvPr/>
        </p:nvSpPr>
        <p:spPr>
          <a:xfrm flipH="1">
            <a:off x="6923921" y="4792602"/>
            <a:ext cx="1033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solidFill>
                  <a:srgbClr val="1D2435"/>
                </a:solidFill>
                <a:latin typeface="IBM Plex Sans" panose="020B0503050203000203" pitchFamily="34" charset="0"/>
              </a:rPr>
              <a:t>ЛОГО</a:t>
            </a:r>
            <a:endParaRPr lang="ru-RU" sz="2400" b="1" i="0" dirty="0">
              <a:solidFill>
                <a:srgbClr val="1D2435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15573E-919D-1E94-BEF5-9562EC18A9CE}"/>
              </a:ext>
            </a:extLst>
          </p:cNvPr>
          <p:cNvSpPr txBox="1"/>
          <p:nvPr/>
        </p:nvSpPr>
        <p:spPr>
          <a:xfrm flipH="1">
            <a:off x="8350902" y="4792602"/>
            <a:ext cx="1033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solidFill>
                  <a:srgbClr val="1D2435"/>
                </a:solidFill>
                <a:latin typeface="IBM Plex Sans" panose="020B0503050203000203" pitchFamily="34" charset="0"/>
              </a:rPr>
              <a:t>ЛОГО</a:t>
            </a:r>
            <a:endParaRPr lang="ru-RU" sz="2400" b="1" i="0" dirty="0">
              <a:solidFill>
                <a:srgbClr val="1D2435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DEE035-FD81-B4FD-3EB3-5CE3EAC71811}"/>
              </a:ext>
            </a:extLst>
          </p:cNvPr>
          <p:cNvSpPr txBox="1"/>
          <p:nvPr/>
        </p:nvSpPr>
        <p:spPr>
          <a:xfrm flipH="1">
            <a:off x="5667280" y="5544106"/>
            <a:ext cx="1033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solidFill>
                  <a:srgbClr val="1D2435"/>
                </a:solidFill>
                <a:latin typeface="IBM Plex Sans" panose="020B0503050203000203" pitchFamily="34" charset="0"/>
              </a:rPr>
              <a:t>ЛОГО</a:t>
            </a:r>
            <a:endParaRPr lang="ru-RU" sz="2400" b="1" i="0" dirty="0">
              <a:solidFill>
                <a:srgbClr val="1D2435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EAC8A5-8B16-5741-EC91-843F06E2BB76}"/>
              </a:ext>
            </a:extLst>
          </p:cNvPr>
          <p:cNvSpPr txBox="1"/>
          <p:nvPr/>
        </p:nvSpPr>
        <p:spPr>
          <a:xfrm flipH="1">
            <a:off x="6923921" y="5528860"/>
            <a:ext cx="1033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solidFill>
                  <a:srgbClr val="1D2435"/>
                </a:solidFill>
                <a:latin typeface="IBM Plex Sans" panose="020B0503050203000203" pitchFamily="34" charset="0"/>
              </a:rPr>
              <a:t>ЛОГО</a:t>
            </a:r>
            <a:endParaRPr lang="ru-RU" sz="2400" b="1" i="0" dirty="0">
              <a:solidFill>
                <a:srgbClr val="1D2435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864C96-5CA0-5444-E1C7-57962BFA6002}"/>
              </a:ext>
            </a:extLst>
          </p:cNvPr>
          <p:cNvSpPr txBox="1"/>
          <p:nvPr/>
        </p:nvSpPr>
        <p:spPr>
          <a:xfrm flipH="1">
            <a:off x="8350902" y="5544105"/>
            <a:ext cx="1033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solidFill>
                  <a:srgbClr val="1D2435"/>
                </a:solidFill>
                <a:latin typeface="IBM Plex Sans" panose="020B0503050203000203" pitchFamily="34" charset="0"/>
              </a:rPr>
              <a:t>ЛОГО</a:t>
            </a:r>
            <a:endParaRPr lang="ru-RU" sz="2400" b="1" i="0" dirty="0">
              <a:solidFill>
                <a:srgbClr val="1D2435"/>
              </a:solidFill>
              <a:effectLst/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595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3743</TotalTime>
  <Words>54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Calibri</vt:lpstr>
      <vt:lpstr>IBM Plex Sans</vt:lpstr>
      <vt:lpstr>Wingdings</vt:lpstr>
      <vt:lpstr>Arial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Быков Григорий Владимирович</dc:creator>
  <cp:lastModifiedBy>Калинина Александра Вячеславовна</cp:lastModifiedBy>
  <cp:revision>1</cp:revision>
  <cp:lastPrinted>2023-04-12T09:37:49Z</cp:lastPrinted>
  <dcterms:created xsi:type="dcterms:W3CDTF">2022-07-20T11:18:48Z</dcterms:created>
  <dcterms:modified xsi:type="dcterms:W3CDTF">2023-04-24T07:28:22Z</dcterms:modified>
</cp:coreProperties>
</file>